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Q4 '25</c:v>
                  </c:pt>
                  <c:pt idx="1">
                    <c:v>Q1</c:v>
                  </c:pt>
                  <c:pt idx="2">
                    <c:v>Q2</c:v>
                  </c:pt>
                  <c:pt idx="3">
                    <c:v>Q3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</c:v>
                </c:pt>
                <c:pt idx="1">
                  <c:v>44</c:v>
                </c:pt>
                <c:pt idx="2">
                  <c:v>47</c:v>
                </c:pt>
                <c:pt idx="3">
                  <c:v>52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everyone. Thank you for taking the time to attend today's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should be noted that results were achieved in line with expectations.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R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1148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3" name="Text 1"/>
          <p:cNvSpPr/>
          <p:nvPr/>
        </p:nvSpPr>
        <p:spPr>
          <a:xfrm>
            <a:off x="7498080" y="48006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</a:t>
            </a:r>
            <a:endParaRPr lang="en-US" sz="9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2026 Business Review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Executive Leadership Team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Revenue Overview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Strategic Initiatives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Acquisition Metrics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by Quarter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Q&amp;A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Revenue Overview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was increased by 23% year-over-year, driven by strategic initiatives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synergies were leveraged across all business units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acquisition costs were optimized through targeted campaigns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stakeholders were aligned on go-forward priorities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steps: continue to execute against the roadmap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Strategic Initiatives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cross-functional synergies to drive best-in-class outcomes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bandwidth across key workstreams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 stakeholders on a holistic go-to-market framework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digital transformation through scalable, end-to-end solutions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Circle back on low-hanging fruit identified in Q2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 teams to move the needle on core KPIs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Deliverables will be finalized by the steering committee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Synergy realization is expected to be accelerated in Q4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Paradigm shift toward a customer-centric value proposition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robust governance and actionable insights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Proactively mitigate risks via a phased rollout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Acquisition Metrics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Customers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+29.8%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$356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-13.6%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Churn Rate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-0.9pp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by Quarter</a:t>
            </a:r>
            <a:endParaRPr lang="en-US" sz="28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463040"/>
          <a:ext cx="82296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2800" b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457200" y="1463040"/>
            <a:ext cx="8229600" cy="3291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items will be assigned to relevant stakeholders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follow-up meeting will be scheduled to circle back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roadmap to be socialized with leadership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KPIs will be monitored on a go-forward basis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Q3 2026 Business Review</dc:title>
  <dc:subject>PptxGenJS Presentation</dc:subject>
  <dc:creator>PptxGenJS</dc:creator>
  <cp:lastModifiedBy>PptxGenJS</cp:lastModifiedBy>
  <cp:revision>1</cp:revision>
  <dcterms:created xsi:type="dcterms:W3CDTF">2026-11-03T00:29:45Z</dcterms:created>
  <dcterms:modified xsi:type="dcterms:W3CDTF">2026-11-03T00:29:45Z</dcterms:modified>
</cp:coreProperties>
</file>